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424" y="-9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A3C817F-CBAA-4BD7-B26C-0D04912910CC}" type="datetimeFigureOut">
              <a:rPr lang="nl-NL" smtClean="0"/>
              <a:t>15-2-2016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A275083-05A6-489E-BC4B-15ED1FDC6894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817F-CBAA-4BD7-B26C-0D04912910CC}" type="datetimeFigureOut">
              <a:rPr lang="nl-NL" smtClean="0"/>
              <a:t>15-2-2016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5083-05A6-489E-BC4B-15ED1FDC689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817F-CBAA-4BD7-B26C-0D04912910CC}" type="datetimeFigureOut">
              <a:rPr lang="nl-NL" smtClean="0"/>
              <a:t>15-2-2016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5083-05A6-489E-BC4B-15ED1FDC689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817F-CBAA-4BD7-B26C-0D04912910CC}" type="datetimeFigureOut">
              <a:rPr lang="nl-NL" smtClean="0"/>
              <a:t>15-2-2016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5083-05A6-489E-BC4B-15ED1FDC689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817F-CBAA-4BD7-B26C-0D04912910CC}" type="datetimeFigureOut">
              <a:rPr lang="nl-NL" smtClean="0"/>
              <a:t>15-2-2016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5083-05A6-489E-BC4B-15ED1FDC689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817F-CBAA-4BD7-B26C-0D04912910CC}" type="datetimeFigureOut">
              <a:rPr lang="nl-NL" smtClean="0"/>
              <a:t>15-2-2016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5083-05A6-489E-BC4B-15ED1FDC6894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817F-CBAA-4BD7-B26C-0D04912910CC}" type="datetimeFigureOut">
              <a:rPr lang="nl-NL" smtClean="0"/>
              <a:t>15-2-2016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5083-05A6-489E-BC4B-15ED1FDC689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817F-CBAA-4BD7-B26C-0D04912910CC}" type="datetimeFigureOut">
              <a:rPr lang="nl-NL" smtClean="0"/>
              <a:t>15-2-2016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5083-05A6-489E-BC4B-15ED1FDC689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817F-CBAA-4BD7-B26C-0D04912910CC}" type="datetimeFigureOut">
              <a:rPr lang="nl-NL" smtClean="0"/>
              <a:t>15-2-2016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5083-05A6-489E-BC4B-15ED1FDC689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817F-CBAA-4BD7-B26C-0D04912910CC}" type="datetimeFigureOut">
              <a:rPr lang="nl-NL" smtClean="0"/>
              <a:t>15-2-2016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5083-05A6-489E-BC4B-15ED1FDC6894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817F-CBAA-4BD7-B26C-0D04912910CC}" type="datetimeFigureOut">
              <a:rPr lang="nl-NL" smtClean="0"/>
              <a:t>15-2-2016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5083-05A6-489E-BC4B-15ED1FDC689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A3C817F-CBAA-4BD7-B26C-0D04912910CC}" type="datetimeFigureOut">
              <a:rPr lang="nl-NL" smtClean="0"/>
              <a:t>15-2-2016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A275083-05A6-489E-BC4B-15ED1FDC6894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88024" y="2636912"/>
            <a:ext cx="3402712" cy="1773724"/>
          </a:xfrm>
        </p:spPr>
        <p:txBody>
          <a:bodyPr>
            <a:normAutofit/>
          </a:bodyPr>
          <a:lstStyle/>
          <a:p>
            <a:r>
              <a:rPr lang="nl-NL" dirty="0" smtClean="0"/>
              <a:t>Je eigen omgeving in beeld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292080" y="4581128"/>
            <a:ext cx="3096344" cy="1260629"/>
          </a:xfrm>
        </p:spPr>
        <p:txBody>
          <a:bodyPr>
            <a:normAutofit lnSpcReduction="10000"/>
          </a:bodyPr>
          <a:lstStyle/>
          <a:p>
            <a:r>
              <a:rPr lang="nl-NL" b="1" dirty="0" smtClean="0"/>
              <a:t>Een project voor de eerste klas</a:t>
            </a:r>
          </a:p>
          <a:p>
            <a:endParaRPr lang="nl-NL" b="1" dirty="0"/>
          </a:p>
          <a:p>
            <a:r>
              <a:rPr lang="nl-NL" b="1" i="1" dirty="0" smtClean="0"/>
              <a:t>Hoofdstuk 4</a:t>
            </a:r>
            <a:endParaRPr lang="nl-NL" b="1" i="1" dirty="0"/>
          </a:p>
        </p:txBody>
      </p:sp>
      <p:sp>
        <p:nvSpPr>
          <p:cNvPr id="4" name="AutoShape 2" descr="http://www2.thiememeulenhoff.nl/msp-degeo/?fileid=66641&amp;s=136_107_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5" descr="http://www2.thiememeulenhoff.nl/msp-degeo/?fileid=66639&amp;disposition=inl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3528391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8" descr="http://www2.thiememeulenhoff.nl/msp-degeo/?fileid=66641&amp;disposition=inlin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473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1916832"/>
            <a:ext cx="7344816" cy="4176464"/>
          </a:xfrm>
        </p:spPr>
        <p:txBody>
          <a:bodyPr>
            <a:normAutofit/>
          </a:bodyPr>
          <a:lstStyle/>
          <a:p>
            <a:r>
              <a:rPr lang="nl-NL" sz="2800" dirty="0" smtClean="0"/>
              <a:t>Komende weken: lesstof meteen toepassen en gebruiken!</a:t>
            </a:r>
          </a:p>
          <a:p>
            <a:r>
              <a:rPr lang="nl-NL" sz="2800" dirty="0" smtClean="0"/>
              <a:t>Maken van een </a:t>
            </a:r>
            <a:r>
              <a:rPr lang="nl-NL" sz="2800" i="1" dirty="0" smtClean="0"/>
              <a:t>ruimtelijke plattegrond </a:t>
            </a:r>
            <a:endParaRPr lang="nl-NL" sz="2800" dirty="0" smtClean="0"/>
          </a:p>
          <a:p>
            <a:r>
              <a:rPr lang="nl-NL" sz="2800" dirty="0" smtClean="0"/>
              <a:t>Een dorp weergeven op een kaart!</a:t>
            </a:r>
          </a:p>
          <a:p>
            <a:r>
              <a:rPr lang="nl-NL" sz="2800" dirty="0" smtClean="0"/>
              <a:t>Geen toets, wel een werkstuk!</a:t>
            </a:r>
            <a:endParaRPr lang="nl-NL" sz="280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196752"/>
            <a:ext cx="7206653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50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r>
              <a:rPr lang="nl-NL" dirty="0" smtClean="0"/>
              <a:t>Hoe gaan we dat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2132856"/>
            <a:ext cx="7128792" cy="3672408"/>
          </a:xfrm>
        </p:spPr>
        <p:txBody>
          <a:bodyPr/>
          <a:lstStyle/>
          <a:p>
            <a:r>
              <a:rPr lang="nl-NL" dirty="0" smtClean="0"/>
              <a:t>Groepjes maken (2-3 leerlingen)</a:t>
            </a:r>
          </a:p>
          <a:p>
            <a:r>
              <a:rPr lang="nl-NL" dirty="0" smtClean="0"/>
              <a:t>Onderzoek doen in een dorp en dit op papier weergeven</a:t>
            </a:r>
          </a:p>
          <a:p>
            <a:r>
              <a:rPr lang="nl-NL" dirty="0" smtClean="0"/>
              <a:t>Boek is de richtlijn, de docent de steun!</a:t>
            </a:r>
          </a:p>
          <a:p>
            <a:r>
              <a:rPr lang="nl-NL" dirty="0" smtClean="0"/>
              <a:t>7 lessen tot de beoordeling</a:t>
            </a:r>
          </a:p>
          <a:p>
            <a:endParaRPr lang="nl-NL" dirty="0"/>
          </a:p>
          <a:p>
            <a:r>
              <a:rPr lang="nl-NL" i="1" dirty="0" smtClean="0"/>
              <a:t>Uitkomst:</a:t>
            </a:r>
            <a:r>
              <a:rPr lang="nl-NL" dirty="0" smtClean="0"/>
              <a:t> plattegrond en reflectie!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416824" cy="63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9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024744" cy="1143000"/>
          </a:xfrm>
        </p:spPr>
        <p:txBody>
          <a:bodyPr/>
          <a:lstStyle/>
          <a:p>
            <a:r>
              <a:rPr lang="nl-NL" dirty="0" smtClean="0"/>
              <a:t>Startpositie: mindmap!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628800"/>
            <a:ext cx="6777317" cy="3508977"/>
          </a:xfrm>
        </p:spPr>
        <p:txBody>
          <a:bodyPr/>
          <a:lstStyle/>
          <a:p>
            <a:r>
              <a:rPr lang="nl-NL" dirty="0" smtClean="0"/>
              <a:t>Schrijf op een papier de naam van jouw woonplaats</a:t>
            </a:r>
          </a:p>
          <a:p>
            <a:r>
              <a:rPr lang="nl-NL" dirty="0" smtClean="0"/>
              <a:t>Zet hieromheen begrippen waar jij aan denkt bij jouw woonplaats (supermarkt, manege, hotel, winkels, </a:t>
            </a:r>
            <a:r>
              <a:rPr lang="nl-NL" dirty="0" err="1" smtClean="0"/>
              <a:t>etc</a:t>
            </a:r>
            <a:r>
              <a:rPr lang="nl-NL" dirty="0" smtClean="0"/>
              <a:t>!)</a:t>
            </a:r>
          </a:p>
          <a:p>
            <a:r>
              <a:rPr lang="nl-NL" dirty="0" smtClean="0"/>
              <a:t>Wees lekker uitgebreid!</a:t>
            </a:r>
          </a:p>
          <a:p>
            <a:endParaRPr lang="nl-NL" dirty="0"/>
          </a:p>
          <a:p>
            <a:r>
              <a:rPr lang="nl-NL" b="1" dirty="0" smtClean="0"/>
              <a:t>Tien minuten!</a:t>
            </a:r>
            <a:endParaRPr lang="nl-NL" b="1" dirty="0"/>
          </a:p>
        </p:txBody>
      </p:sp>
      <p:pic>
        <p:nvPicPr>
          <p:cNvPr id="2050" name="Picture 2" descr="https://www.mindtools.com/media/Diagrams/mind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307" y="3789040"/>
            <a:ext cx="3910090" cy="30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70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024744" cy="1143000"/>
          </a:xfrm>
        </p:spPr>
        <p:txBody>
          <a:bodyPr/>
          <a:lstStyle/>
          <a:p>
            <a:r>
              <a:rPr lang="nl-NL" dirty="0" smtClean="0"/>
              <a:t>Beoordeling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1988840"/>
            <a:ext cx="6912768" cy="3672408"/>
          </a:xfrm>
        </p:spPr>
        <p:txBody>
          <a:bodyPr/>
          <a:lstStyle/>
          <a:p>
            <a:r>
              <a:rPr lang="nl-NL" sz="2800" dirty="0" smtClean="0"/>
              <a:t>Uiteindelijk lever je </a:t>
            </a:r>
            <a:r>
              <a:rPr lang="nl-NL" sz="2800" b="1" dirty="0" smtClean="0"/>
              <a:t>vier </a:t>
            </a:r>
            <a:r>
              <a:rPr lang="nl-NL" sz="2800" dirty="0" smtClean="0"/>
              <a:t>dingen in:</a:t>
            </a:r>
          </a:p>
          <a:p>
            <a:r>
              <a:rPr lang="nl-NL" sz="2800" dirty="0" smtClean="0"/>
              <a:t>1) Mindmap les 1. </a:t>
            </a:r>
          </a:p>
          <a:p>
            <a:r>
              <a:rPr lang="nl-NL" sz="2800" dirty="0" smtClean="0"/>
              <a:t>2) Tussentijdse Opname.</a:t>
            </a:r>
          </a:p>
          <a:p>
            <a:r>
              <a:rPr lang="nl-NL" sz="2800" dirty="0" smtClean="0"/>
              <a:t>3) Eindproduct: de plattegrond.</a:t>
            </a:r>
          </a:p>
          <a:p>
            <a:r>
              <a:rPr lang="nl-NL" sz="2800" dirty="0" smtClean="0"/>
              <a:t>4) Een reflectie: </a:t>
            </a:r>
            <a:r>
              <a:rPr lang="nl-NL" sz="2800" i="1" dirty="0" smtClean="0"/>
              <a:t>hoe ging het? </a:t>
            </a:r>
            <a:endParaRPr lang="nl-NL" sz="2800" dirty="0" smtClean="0"/>
          </a:p>
          <a:p>
            <a:endParaRPr lang="nl-NL" sz="2800" dirty="0"/>
          </a:p>
          <a:p>
            <a:endParaRPr lang="nl-NL" dirty="0" smtClean="0"/>
          </a:p>
        </p:txBody>
      </p:sp>
      <p:sp>
        <p:nvSpPr>
          <p:cNvPr id="4" name="AutoShape 2" descr="http://uxrepo.com/static/icon-sets/linecons/svg/thumbs-up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101" name="Picture 5" descr="http://a.fastcompany.net/multisite_files/fastcompany/imagecache/inline-large/inline/2013/11/3021307-inline-fb-thumbsup-printpackag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75203"/>
            <a:ext cx="2294209" cy="178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05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/>
          <a:lstStyle/>
          <a:p>
            <a:r>
              <a:rPr lang="nl-NL" dirty="0" smtClean="0"/>
              <a:t>Volgende les…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2323652"/>
            <a:ext cx="7272924" cy="3913660"/>
          </a:xfrm>
        </p:spPr>
        <p:txBody>
          <a:bodyPr/>
          <a:lstStyle/>
          <a:p>
            <a:r>
              <a:rPr lang="nl-NL" dirty="0" smtClean="0"/>
              <a:t>…hebben jullie paragraaf 4.1 gelezen!</a:t>
            </a:r>
          </a:p>
          <a:p>
            <a:r>
              <a:rPr lang="nl-NL" dirty="0" smtClean="0"/>
              <a:t>…hebben jullie groepjes van 2-3 personen gemaakt!</a:t>
            </a:r>
          </a:p>
          <a:p>
            <a:r>
              <a:rPr lang="nl-NL" dirty="0" smtClean="0"/>
              <a:t>… hebben jullie een dorp gekozen!</a:t>
            </a:r>
            <a:endParaRPr lang="nl-NL" dirty="0"/>
          </a:p>
        </p:txBody>
      </p:sp>
      <p:pic>
        <p:nvPicPr>
          <p:cNvPr id="4" name="Picture 5" descr="http://a.fastcompany.net/multisite_files/fastcompany/imagecache/inline-large/inline/2013/11/3021307-inline-fb-thumbsup-printpackag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75203"/>
            <a:ext cx="2294209" cy="178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vakantiehuisjeinfrankrijk.com/Webafbeeldingen/dorp%20met%20ke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10" y="4575203"/>
            <a:ext cx="2806100" cy="210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47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a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32</TotalTime>
  <Words>191</Words>
  <Application>Microsoft Office PowerPoint</Application>
  <PresentationFormat>Diavoorstelling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Thema1</vt:lpstr>
      <vt:lpstr>Je eigen omgeving in beeld</vt:lpstr>
      <vt:lpstr>Wat gaan we doen?</vt:lpstr>
      <vt:lpstr>Hoe gaan we dat doen?</vt:lpstr>
      <vt:lpstr>Startpositie: mindmap! </vt:lpstr>
      <vt:lpstr>Beoordeling</vt:lpstr>
      <vt:lpstr>Volgende les…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 eigen omgeving in beeld</dc:title>
  <dc:creator>duco spakman</dc:creator>
  <cp:lastModifiedBy>duco spakman</cp:lastModifiedBy>
  <cp:revision>4</cp:revision>
  <dcterms:created xsi:type="dcterms:W3CDTF">2016-02-15T20:37:15Z</dcterms:created>
  <dcterms:modified xsi:type="dcterms:W3CDTF">2016-02-15T21:09:46Z</dcterms:modified>
</cp:coreProperties>
</file>