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6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F6751-1CA0-4B7D-B26B-903CC8B6FF00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B64A-86F9-4EB6-9669-D83167F2120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184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B64A-86F9-4EB6-9669-D83167F2120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326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7652922-B12E-4B5E-AA7B-A696ED8D4933}" type="datetimeFigureOut">
              <a:rPr lang="nl-NL" smtClean="0"/>
              <a:t>2-2-2016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71365D3-195C-4A22-89F1-FBEC21126C3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België als buurland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i="1" dirty="0" smtClean="0"/>
              <a:t>Pak je boeken! </a:t>
            </a:r>
          </a:p>
          <a:p>
            <a:r>
              <a:rPr lang="nl-NL" b="1" i="1" dirty="0" smtClean="0"/>
              <a:t>Paragraaf 2.1</a:t>
            </a:r>
            <a:endParaRPr lang="nl-NL" b="1" i="1" dirty="0"/>
          </a:p>
        </p:txBody>
      </p:sp>
      <p:pic>
        <p:nvPicPr>
          <p:cNvPr id="1026" name="Picture 2" descr="http://ek2016frankrijk.be/wp-content/uploads/2015/10/belg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3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344816" cy="388843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Inleiding nieuw hoofdstuk: België (+- 10 minuten)</a:t>
            </a:r>
          </a:p>
          <a:p>
            <a:r>
              <a:rPr lang="nl-NL" sz="2800" dirty="0" smtClean="0"/>
              <a:t>Opdracht! (+- 25 minuten)</a:t>
            </a:r>
          </a:p>
          <a:p>
            <a:r>
              <a:rPr lang="nl-NL" sz="2800" i="1" dirty="0" smtClean="0"/>
              <a:t>( Leren voor de toets / huiswerktijd )</a:t>
            </a:r>
          </a:p>
          <a:p>
            <a:r>
              <a:rPr lang="nl-NL" sz="2800" dirty="0" smtClean="0"/>
              <a:t>Nabespreken (+- 5 minuten) </a:t>
            </a:r>
            <a:endParaRPr lang="nl-NL" sz="2800" dirty="0"/>
          </a:p>
        </p:txBody>
      </p:sp>
      <p:pic>
        <p:nvPicPr>
          <p:cNvPr id="4100" name="Picture 4" descr="http://www.compareferryprices.co.uk/img/providers/small/Flag_Belg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7010"/>
            <a:ext cx="2248509" cy="149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7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/>
          <a:lstStyle/>
          <a:p>
            <a:r>
              <a:rPr lang="nl-NL" dirty="0" smtClean="0"/>
              <a:t>België: talen..??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88840"/>
            <a:ext cx="6777317" cy="3508977"/>
          </a:xfrm>
        </p:spPr>
        <p:txBody>
          <a:bodyPr/>
          <a:lstStyle/>
          <a:p>
            <a:r>
              <a:rPr lang="nl-NL" sz="3200" dirty="0" smtClean="0"/>
              <a:t>Belgisch? Nederlands? Frans? </a:t>
            </a:r>
          </a:p>
          <a:p>
            <a:r>
              <a:rPr lang="nl-NL" sz="3200" dirty="0" smtClean="0"/>
              <a:t>Vroeger: volledig Frans…</a:t>
            </a:r>
          </a:p>
          <a:p>
            <a:r>
              <a:rPr lang="nl-NL" sz="3200" dirty="0" smtClean="0"/>
              <a:t>Ging niet goed; verwarring!</a:t>
            </a:r>
          </a:p>
          <a:p>
            <a:endParaRPr lang="nl-NL" sz="3200" dirty="0"/>
          </a:p>
          <a:p>
            <a:r>
              <a:rPr lang="nl-NL" sz="3200" dirty="0" smtClean="0"/>
              <a:t>Nu…?</a:t>
            </a:r>
          </a:p>
          <a:p>
            <a:endParaRPr lang="nl-NL" dirty="0"/>
          </a:p>
        </p:txBody>
      </p:sp>
      <p:sp>
        <p:nvSpPr>
          <p:cNvPr id="4" name="AutoShape 2" descr="https://www.vlaamsparlement.be/bestanden/Thema's/taalgebiede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4" descr="https://www.vlaamsparlement.be/bestanden/Thema's/taalgebieden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4" name="Picture 6" descr="kaart va nde taalgebieden van belgië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6992850" cy="45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nl.popolsku.nl/wp-content/uploads/sites/2/2013/04/pag-17-language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148064" y="3717032"/>
            <a:ext cx="3312368" cy="302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7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/>
          <a:lstStyle/>
          <a:p>
            <a:r>
              <a:rPr lang="nl-NL" dirty="0" smtClean="0"/>
              <a:t>Expertgroepjes: begrippen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39552" y="5373012"/>
            <a:ext cx="8208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Zoek in groepjes, die de docent maakt, één van de begrippen uit.  </a:t>
            </a:r>
            <a:r>
              <a:rPr lang="nl-NL" sz="2000" b="1" dirty="0" smtClean="0"/>
              <a:t>Iedereen moet uiteindelijk een definitie kunnen geven !</a:t>
            </a:r>
          </a:p>
          <a:p>
            <a:r>
              <a:rPr lang="nl-NL" dirty="0" smtClean="0"/>
              <a:t>(Vijf minuten de tijd)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539552" y="1864010"/>
            <a:ext cx="7704856" cy="3508977"/>
          </a:xfrm>
        </p:spPr>
        <p:txBody>
          <a:bodyPr>
            <a:normAutofit lnSpcReduction="10000"/>
          </a:bodyPr>
          <a:lstStyle/>
          <a:p>
            <a:pPr marL="68580" indent="0">
              <a:lnSpc>
                <a:spcPct val="200000"/>
              </a:lnSpc>
              <a:buNone/>
            </a:pPr>
            <a:r>
              <a:rPr lang="nl-NL" sz="2800" dirty="0" smtClean="0"/>
              <a:t>Federale staat 			    Eenheidsstaat</a:t>
            </a:r>
          </a:p>
          <a:p>
            <a:pPr marL="68580" indent="0">
              <a:lnSpc>
                <a:spcPct val="200000"/>
              </a:lnSpc>
              <a:buNone/>
            </a:pPr>
            <a:r>
              <a:rPr lang="nl-NL" sz="2800" dirty="0" smtClean="0"/>
              <a:t>Taalfaciliteiten			    Autonomie</a:t>
            </a:r>
          </a:p>
          <a:p>
            <a:pPr marL="68580" indent="0">
              <a:lnSpc>
                <a:spcPct val="200000"/>
              </a:lnSpc>
              <a:buNone/>
            </a:pPr>
            <a:r>
              <a:rPr lang="nl-NL" sz="2800" dirty="0" smtClean="0"/>
              <a:t>Territorialiteitsbeginsel	    Deelstaat		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43982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024744" cy="1143000"/>
          </a:xfrm>
        </p:spPr>
        <p:txBody>
          <a:bodyPr/>
          <a:lstStyle/>
          <a:p>
            <a:r>
              <a:rPr lang="nl-NL" dirty="0" smtClean="0"/>
              <a:t>Opdracht: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88840"/>
            <a:ext cx="7632848" cy="4176464"/>
          </a:xfrm>
        </p:spPr>
        <p:txBody>
          <a:bodyPr>
            <a:normAutofit/>
          </a:bodyPr>
          <a:lstStyle/>
          <a:p>
            <a:r>
              <a:rPr lang="nl-NL" dirty="0" smtClean="0"/>
              <a:t>Stap 1: verdelen in groepjes en je begrip uitpluizen. </a:t>
            </a:r>
            <a:r>
              <a:rPr lang="nl-NL" b="1" dirty="0" smtClean="0"/>
              <a:t>Iedereen binnen het groepje </a:t>
            </a:r>
            <a:r>
              <a:rPr lang="nl-NL" dirty="0" smtClean="0"/>
              <a:t>moet het begrip kunnen uitleggen. (5 min)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Stap 2: Wissel van groepje; elk groepje heeft nu een expert van elk begrip. (5 min)</a:t>
            </a:r>
            <a:br>
              <a:rPr lang="nl-NL" dirty="0" smtClean="0"/>
            </a:br>
            <a:endParaRPr lang="nl-NL" dirty="0" smtClean="0"/>
          </a:p>
          <a:p>
            <a:r>
              <a:rPr lang="nl-NL" dirty="0" smtClean="0"/>
              <a:t>Stap 3: Leg aan elkaar de begrippen uit. </a:t>
            </a:r>
            <a:r>
              <a:rPr lang="nl-NL" b="1" dirty="0" smtClean="0"/>
              <a:t>Uiteindelijk kan iedereen alle begrippen uitleggen!!! </a:t>
            </a:r>
            <a:r>
              <a:rPr lang="nl-NL" dirty="0" smtClean="0"/>
              <a:t>(10 min)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71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024744" cy="1143000"/>
          </a:xfrm>
        </p:spPr>
        <p:txBody>
          <a:bodyPr/>
          <a:lstStyle/>
          <a:p>
            <a:r>
              <a:rPr lang="nl-NL" i="1" dirty="0" smtClean="0"/>
              <a:t>Wat moet je weten?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556792"/>
            <a:ext cx="7704856" cy="4032448"/>
          </a:xfrm>
        </p:spPr>
        <p:txBody>
          <a:bodyPr/>
          <a:lstStyle/>
          <a:p>
            <a:r>
              <a:rPr lang="nl-NL" dirty="0" smtClean="0"/>
              <a:t>Alle behandelde begrippen</a:t>
            </a:r>
          </a:p>
          <a:p>
            <a:endParaRPr lang="nl-NL" dirty="0"/>
          </a:p>
          <a:p>
            <a:r>
              <a:rPr lang="nl-NL" dirty="0" smtClean="0"/>
              <a:t>De taalgebieden + de toestand </a:t>
            </a:r>
            <a:r>
              <a:rPr lang="nl-NL" dirty="0"/>
              <a:t>B</a:t>
            </a:r>
            <a:r>
              <a:rPr lang="nl-NL" dirty="0" smtClean="0"/>
              <a:t>russel</a:t>
            </a:r>
          </a:p>
          <a:p>
            <a:endParaRPr lang="nl-NL" dirty="0" smtClean="0"/>
          </a:p>
          <a:p>
            <a:r>
              <a:rPr lang="nl-NL" dirty="0" smtClean="0"/>
              <a:t>De problemen die taalverschillen kunnen veroorzaken.</a:t>
            </a:r>
            <a:endParaRPr lang="nl-NL" dirty="0"/>
          </a:p>
          <a:p>
            <a:endParaRPr lang="nl-NL" dirty="0"/>
          </a:p>
        </p:txBody>
      </p:sp>
      <p:pic>
        <p:nvPicPr>
          <p:cNvPr id="5122" name="Picture 2" descr="http://jongeveranderaars.nl/wp-content/uploads/2013/09/Brusse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71520"/>
            <a:ext cx="2915469" cy="194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nl.popolsku.nl/wp-content/uploads/sites/2/2013/04/pag-17-language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99592" y="3831324"/>
            <a:ext cx="3312368" cy="302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113</TotalTime>
  <Words>148</Words>
  <Application>Microsoft Office PowerPoint</Application>
  <PresentationFormat>Diavoorstelling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Austin</vt:lpstr>
      <vt:lpstr>België als buurland</vt:lpstr>
      <vt:lpstr>Wat gaan we doen?</vt:lpstr>
      <vt:lpstr>België: talen..??</vt:lpstr>
      <vt:lpstr>Expertgroepjes: begrippen</vt:lpstr>
      <vt:lpstr>Opdracht:</vt:lpstr>
      <vt:lpstr>Wat moet je weten?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België als buurland</dc:title>
  <dc:creator>duco spakman</dc:creator>
  <cp:lastModifiedBy>duco spakman</cp:lastModifiedBy>
  <cp:revision>10</cp:revision>
  <dcterms:created xsi:type="dcterms:W3CDTF">2016-02-02T12:13:11Z</dcterms:created>
  <dcterms:modified xsi:type="dcterms:W3CDTF">2016-02-02T14:06:40Z</dcterms:modified>
</cp:coreProperties>
</file>