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84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F6E7B-9C54-4632-934C-278433A48F59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F2AE8-4C35-4DED-BFDF-EEDB6449AE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2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F2AE8-4C35-4DED-BFDF-EEDB6449AEC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2135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F2AE8-4C35-4DED-BFDF-EEDB6449AEC1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860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FFECB97-CC60-4D59-93BC-F456DB64AFC4}" type="datetimeFigureOut">
              <a:rPr lang="nl-NL" smtClean="0"/>
              <a:t>23-1-2017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2C05978-E706-44AB-9EB5-B60D245D00EA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survio.com/survey/d/G1O4Z1E9L9Q9U9I7B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439035" cy="1728636"/>
          </a:xfrm>
        </p:spPr>
        <p:txBody>
          <a:bodyPr>
            <a:normAutofit/>
          </a:bodyPr>
          <a:lstStyle/>
          <a:p>
            <a:r>
              <a:rPr lang="nl-NL" sz="3400" b="1" i="1" dirty="0" smtClean="0"/>
              <a:t>Laatste les van Mr. Spakman</a:t>
            </a:r>
            <a:endParaRPr lang="nl-NL" sz="3400" b="1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7" y="44624"/>
            <a:ext cx="4104456" cy="271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6" descr="Afbeeldingsresultaat voor world map vin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5" name="Picture 11" descr="Map Of The World Vintage 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3284984"/>
            <a:ext cx="5058308" cy="296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Afbeeldingsresultaat voor enque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525" y="-177077"/>
            <a:ext cx="3586875" cy="247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67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1157" y="836712"/>
            <a:ext cx="7776982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Laatste les: 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276872"/>
            <a:ext cx="7632964" cy="4129684"/>
          </a:xfrm>
        </p:spPr>
        <p:txBody>
          <a:bodyPr>
            <a:normAutofit/>
          </a:bodyPr>
          <a:lstStyle/>
          <a:p>
            <a:r>
              <a:rPr lang="nl-NL" sz="3200" b="1" dirty="0" smtClean="0"/>
              <a:t>Drie </a:t>
            </a:r>
            <a:r>
              <a:rPr lang="nl-NL" sz="3200" dirty="0" smtClean="0"/>
              <a:t>opties: jij mag kiezen!</a:t>
            </a:r>
          </a:p>
          <a:p>
            <a:r>
              <a:rPr lang="nl-NL" sz="3200" dirty="0" smtClean="0"/>
              <a:t>Daarna: enquête invullen. </a:t>
            </a:r>
          </a:p>
          <a:p>
            <a:r>
              <a:rPr lang="nl-NL" sz="3200" dirty="0" smtClean="0"/>
              <a:t>Als laatste: afsluiten en terugblik. </a:t>
            </a:r>
            <a:endParaRPr lang="nl-NL" sz="3200" dirty="0"/>
          </a:p>
        </p:txBody>
      </p:sp>
      <p:sp>
        <p:nvSpPr>
          <p:cNvPr id="4" name="Tekstvak 3"/>
          <p:cNvSpPr txBox="1"/>
          <p:nvPr/>
        </p:nvSpPr>
        <p:spPr>
          <a:xfrm>
            <a:off x="4769648" y="5152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Vraag? Vinger omhoog!</a:t>
            </a:r>
            <a:endParaRPr lang="nl-NL" sz="2000" b="1" dirty="0">
              <a:solidFill>
                <a:schemeClr val="bg1"/>
              </a:solidFill>
            </a:endParaRPr>
          </a:p>
        </p:txBody>
      </p:sp>
      <p:sp>
        <p:nvSpPr>
          <p:cNvPr id="5" name="AutoShape 2" descr="Afbeeldingsresultaat voor puzz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936" y="4365104"/>
            <a:ext cx="3335723" cy="202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704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51525"/>
            <a:ext cx="7416942" cy="1477968"/>
          </a:xfrm>
        </p:spPr>
        <p:txBody>
          <a:bodyPr/>
          <a:lstStyle/>
          <a:p>
            <a:r>
              <a:rPr lang="nl-NL" b="1" dirty="0" smtClean="0"/>
              <a:t>Optie 1</a:t>
            </a:r>
            <a:r>
              <a:rPr lang="nl-NL" dirty="0" smtClean="0"/>
              <a:t>: </a:t>
            </a:r>
            <a:r>
              <a:rPr lang="nl-NL" dirty="0" err="1" smtClean="0"/>
              <a:t>Geoguesser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97104" y="1740808"/>
            <a:ext cx="7560840" cy="4032448"/>
          </a:xfrm>
        </p:spPr>
        <p:txBody>
          <a:bodyPr>
            <a:normAutofit/>
          </a:bodyPr>
          <a:lstStyle/>
          <a:p>
            <a:r>
              <a:rPr lang="nl-NL" dirty="0" smtClean="0"/>
              <a:t>Je wordt ergens op de wereld  </a:t>
            </a:r>
            <a:r>
              <a:rPr lang="nl-NL" i="1" dirty="0" smtClean="0"/>
              <a:t>‘’gedropt’’.</a:t>
            </a:r>
          </a:p>
          <a:p>
            <a:r>
              <a:rPr lang="nl-NL" dirty="0" smtClean="0"/>
              <a:t>Jij moet achterhalen waar je bent!</a:t>
            </a:r>
          </a:p>
          <a:p>
            <a:r>
              <a:rPr lang="nl-NL" dirty="0" smtClean="0"/>
              <a:t>Hoe? Verkeersborden, auto’s, bergen, etc.</a:t>
            </a:r>
          </a:p>
          <a:p>
            <a:r>
              <a:rPr lang="nl-NL" dirty="0" smtClean="0"/>
              <a:t>De persoon die het dichtste bij het goede antwoord zit wint! </a:t>
            </a:r>
          </a:p>
          <a:p>
            <a:r>
              <a:rPr lang="nl-NL" dirty="0" smtClean="0"/>
              <a:t>Voor deze optie gebruik je de Chromebook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69648" y="5152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Vraag? Vinger omhoog!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752" y="4470608"/>
            <a:ext cx="2808312" cy="194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78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7587" y="451635"/>
            <a:ext cx="7024744" cy="1143000"/>
          </a:xfrm>
        </p:spPr>
        <p:txBody>
          <a:bodyPr/>
          <a:lstStyle/>
          <a:p>
            <a:r>
              <a:rPr lang="nl-NL" b="1" dirty="0" smtClean="0"/>
              <a:t>Optie 2:</a:t>
            </a:r>
            <a:r>
              <a:rPr lang="nl-NL" dirty="0" smtClean="0"/>
              <a:t> Radicalisering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6777317" cy="3508977"/>
          </a:xfrm>
        </p:spPr>
        <p:txBody>
          <a:bodyPr/>
          <a:lstStyle/>
          <a:p>
            <a:r>
              <a:rPr lang="nl-NL" i="1" dirty="0" smtClean="0"/>
              <a:t>Waardoor ontstaat terrorisme?</a:t>
            </a:r>
          </a:p>
          <a:p>
            <a:r>
              <a:rPr lang="nl-NL" i="1" dirty="0" smtClean="0"/>
              <a:t>Wat kunnen we hier aan doen? </a:t>
            </a:r>
          </a:p>
          <a:p>
            <a:r>
              <a:rPr lang="nl-NL" i="1" dirty="0" smtClean="0"/>
              <a:t>Kan dit jouw ook overkomen?</a:t>
            </a:r>
          </a:p>
          <a:p>
            <a:endParaRPr lang="nl-NL" dirty="0"/>
          </a:p>
          <a:p>
            <a:r>
              <a:rPr lang="nl-NL" dirty="0" smtClean="0"/>
              <a:t>Leren over radicalisering en terrorisme vanuit een aardrijkskundige hoek! </a:t>
            </a:r>
          </a:p>
          <a:p>
            <a:endParaRPr lang="nl-NL" dirty="0"/>
          </a:p>
          <a:p>
            <a:r>
              <a:rPr lang="nl-NL" dirty="0" smtClean="0"/>
              <a:t>Gebruik hiervoor je Chromebook!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69648" y="5152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Vraag? Vinger omhoog!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Afbeeldingsresultaat voor geography han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153" y="4797152"/>
            <a:ext cx="2060847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50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nl-NL" b="1" dirty="0" smtClean="0"/>
              <a:t>Optie 3</a:t>
            </a:r>
            <a:r>
              <a:rPr lang="nl-NL" dirty="0" smtClean="0"/>
              <a:t>: Puzzel!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060848"/>
            <a:ext cx="7776864" cy="4248472"/>
          </a:xfrm>
        </p:spPr>
        <p:txBody>
          <a:bodyPr>
            <a:normAutofit/>
          </a:bodyPr>
          <a:lstStyle/>
          <a:p>
            <a:r>
              <a:rPr lang="nl-NL" sz="2800" dirty="0" smtClean="0"/>
              <a:t>Oefen met de begrippen door middel van een woordpuzzel.</a:t>
            </a:r>
          </a:p>
          <a:p>
            <a:r>
              <a:rPr lang="nl-NL" sz="2800" dirty="0" smtClean="0"/>
              <a:t>Beschrijf en teken de begrippen! </a:t>
            </a:r>
          </a:p>
          <a:p>
            <a:r>
              <a:rPr lang="nl-NL" sz="2800" dirty="0" smtClean="0"/>
              <a:t>Deze optie is een goede voorbereiding op de volgende lessen! 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4769648" y="5152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Vraag? Vinger omhoog!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Afbeeldingsresultaat voor puzze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21088"/>
            <a:ext cx="2497460" cy="226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46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53424" y="251580"/>
            <a:ext cx="7488832" cy="1368152"/>
          </a:xfrm>
        </p:spPr>
        <p:txBody>
          <a:bodyPr/>
          <a:lstStyle/>
          <a:p>
            <a:r>
              <a:rPr lang="nl-NL" b="1" dirty="0" smtClean="0"/>
              <a:t>Wat kies jij?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916832"/>
            <a:ext cx="7920996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Optie 1</a:t>
            </a:r>
            <a:r>
              <a:rPr lang="nl-NL" sz="2800" dirty="0" smtClean="0"/>
              <a:t>: leer de wereld kennen met </a:t>
            </a:r>
            <a:r>
              <a:rPr lang="nl-NL" sz="2800" dirty="0" err="1" smtClean="0"/>
              <a:t>Geoguessr</a:t>
            </a:r>
            <a:endParaRPr lang="nl-NL" sz="2800" dirty="0" smtClean="0"/>
          </a:p>
          <a:p>
            <a:r>
              <a:rPr lang="nl-NL" sz="2800" b="1" dirty="0" smtClean="0"/>
              <a:t>Optie 2</a:t>
            </a:r>
            <a:r>
              <a:rPr lang="nl-NL" sz="2800" dirty="0" smtClean="0"/>
              <a:t>: radicalisering, wat is dat nou?</a:t>
            </a:r>
          </a:p>
          <a:p>
            <a:r>
              <a:rPr lang="nl-NL" sz="2800" b="1" dirty="0" smtClean="0"/>
              <a:t>Optie 3</a:t>
            </a:r>
            <a:r>
              <a:rPr lang="nl-NL" sz="2800" dirty="0" smtClean="0"/>
              <a:t>: Begrippenpuzzel! 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4769648" y="5152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Vraag? Vinger omhoog!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Afbeeldingsresultaat voor keuze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2808312" cy="223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14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244372"/>
            <a:ext cx="7024744" cy="1143000"/>
          </a:xfrm>
        </p:spPr>
        <p:txBody>
          <a:bodyPr/>
          <a:lstStyle/>
          <a:p>
            <a:r>
              <a:rPr lang="nl-NL" b="1" i="1" dirty="0" smtClean="0"/>
              <a:t>Enquête! </a:t>
            </a:r>
            <a:endParaRPr lang="nl-NL" b="1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9072" y="1452776"/>
            <a:ext cx="8140940" cy="3508977"/>
          </a:xfrm>
        </p:spPr>
        <p:txBody>
          <a:bodyPr>
            <a:normAutofit/>
          </a:bodyPr>
          <a:lstStyle/>
          <a:p>
            <a:r>
              <a:rPr lang="nl-NL" i="1" dirty="0"/>
              <a:t>Waarom? </a:t>
            </a:r>
            <a:r>
              <a:rPr lang="nl-NL" dirty="0"/>
              <a:t>Ik wordt er een betere leraar van en aardrijskunde een leuker vak! </a:t>
            </a:r>
            <a:endParaRPr lang="nl-NL" dirty="0" smtClean="0"/>
          </a:p>
          <a:p>
            <a:r>
              <a:rPr lang="nl-NL" dirty="0" smtClean="0"/>
              <a:t>De vragenlijst is anoniem, vul deze dus eerlijk in! </a:t>
            </a:r>
          </a:p>
          <a:p>
            <a:r>
              <a:rPr lang="nl-NL" i="1" dirty="0" smtClean="0"/>
              <a:t>Klaar? </a:t>
            </a:r>
            <a:r>
              <a:rPr lang="nl-NL" dirty="0" smtClean="0"/>
              <a:t>Verder gaan met je opdracht! </a:t>
            </a:r>
          </a:p>
          <a:p>
            <a:endParaRPr lang="nl-NL" dirty="0"/>
          </a:p>
          <a:p>
            <a:r>
              <a:rPr lang="nl-NL" dirty="0" smtClean="0"/>
              <a:t>Typ de link over!</a:t>
            </a:r>
          </a:p>
          <a:p>
            <a:endParaRPr lang="nl-NL" dirty="0"/>
          </a:p>
          <a:p>
            <a:r>
              <a:rPr lang="nl-NL" sz="2250" dirty="0">
                <a:hlinkClick r:id="rId2"/>
              </a:rPr>
              <a:t>http://</a:t>
            </a:r>
            <a:r>
              <a:rPr lang="nl-NL" sz="2250" dirty="0" smtClean="0">
                <a:hlinkClick r:id="rId2"/>
              </a:rPr>
              <a:t>www.survio.com/survey/d/G1O4Z1E9L9Q9U9I7B</a:t>
            </a:r>
            <a:endParaRPr lang="nl-NL" sz="2250" dirty="0" smtClean="0"/>
          </a:p>
          <a:p>
            <a:endParaRPr lang="nl-NL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4769648" y="5152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Vraag? Vinger omhoog!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Afbeeldingsresultaat voor enquet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869160"/>
            <a:ext cx="3514448" cy="170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50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21187098">
            <a:off x="2879736" y="1926480"/>
            <a:ext cx="7024744" cy="1143000"/>
          </a:xfrm>
        </p:spPr>
        <p:txBody>
          <a:bodyPr>
            <a:normAutofit/>
          </a:bodyPr>
          <a:lstStyle/>
          <a:p>
            <a:r>
              <a:rPr lang="nl-NL" sz="5600" b="1" i="1" u="sng" dirty="0" smtClean="0"/>
              <a:t>Bedankt!</a:t>
            </a:r>
            <a:endParaRPr lang="nl-NL" sz="5600" b="1" i="1" u="sng" dirty="0"/>
          </a:p>
        </p:txBody>
      </p:sp>
      <p:pic>
        <p:nvPicPr>
          <p:cNvPr id="8194" name="Picture 2" descr="Afbeeldingsresultaat voor mal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30402">
            <a:off x="-37011" y="4094141"/>
            <a:ext cx="3825403" cy="270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4256">
            <a:off x="4885302" y="4012073"/>
            <a:ext cx="4592227" cy="302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Afbeeldingsresultaat voor klimaatdiagr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1911">
            <a:off x="6187893" y="320739"/>
            <a:ext cx="3512018" cy="284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Afbeeldingsresultaat voor etages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4975">
            <a:off x="-1005810" y="595297"/>
            <a:ext cx="381000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Afbeeldingsresultaat voor glo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522" y="-675456"/>
            <a:ext cx="2867330" cy="286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47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119</TotalTime>
  <Words>256</Words>
  <Application>Microsoft Office PowerPoint</Application>
  <PresentationFormat>Diavoorstelling (4:3)</PresentationFormat>
  <Paragraphs>44</Paragraphs>
  <Slides>8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Thema1</vt:lpstr>
      <vt:lpstr>Laatste les van Mr. Spakman</vt:lpstr>
      <vt:lpstr>Laatste les: wat gaan we doen?</vt:lpstr>
      <vt:lpstr>Optie 1: Geoguesser </vt:lpstr>
      <vt:lpstr>Optie 2: Radicalisering </vt:lpstr>
      <vt:lpstr>Optie 3: Puzzel! </vt:lpstr>
      <vt:lpstr>Wat kies jij?</vt:lpstr>
      <vt:lpstr>Enquête! </vt:lpstr>
      <vt:lpstr>Bedankt!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Laatste les van Mr. Spakman</dc:title>
  <dc:creator>duco spakman</dc:creator>
  <cp:lastModifiedBy>duco spakman</cp:lastModifiedBy>
  <cp:revision>8</cp:revision>
  <dcterms:created xsi:type="dcterms:W3CDTF">2017-01-23T12:15:22Z</dcterms:created>
  <dcterms:modified xsi:type="dcterms:W3CDTF">2017-01-23T14:15:19Z</dcterms:modified>
</cp:coreProperties>
</file>