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6E7B-9C54-4632-934C-278433A48F59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2AE8-4C35-4DED-BFDF-EEDB6449AE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2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2AE8-4C35-4DED-BFDF-EEDB6449AE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13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2AE8-4C35-4DED-BFDF-EEDB6449AE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60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FECB97-CC60-4D59-93BC-F456DB64AFC4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2C05978-E706-44AB-9EB5-B60D245D00E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urvio.com/survey/d/G1O4Z1E9L9Q9U9I7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28636"/>
          </a:xfrm>
        </p:spPr>
        <p:txBody>
          <a:bodyPr>
            <a:normAutofit/>
          </a:bodyPr>
          <a:lstStyle/>
          <a:p>
            <a:r>
              <a:rPr lang="nl-NL" sz="3400" b="1" i="1" dirty="0" smtClean="0"/>
              <a:t>Laatste les van Mr. Spakman</a:t>
            </a:r>
            <a:endParaRPr lang="nl-NL" sz="3400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7" y="44624"/>
            <a:ext cx="4104456" cy="27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Afbeeldingsresultaat voor world map vin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5" name="Picture 11" descr="Map Of The World Vintage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284984"/>
            <a:ext cx="5058308" cy="29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beeldingsresultaat voor enque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25" y="-177077"/>
            <a:ext cx="3586875" cy="24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157" y="836712"/>
            <a:ext cx="7776982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Laatste les: 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276872"/>
            <a:ext cx="7632964" cy="4129684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Drie </a:t>
            </a:r>
            <a:r>
              <a:rPr lang="nl-NL" sz="3200" dirty="0" smtClean="0"/>
              <a:t>opties: jij mag kiezen!</a:t>
            </a:r>
          </a:p>
          <a:p>
            <a:r>
              <a:rPr lang="nl-NL" sz="3200" dirty="0" smtClean="0"/>
              <a:t>Daarna: enquête invullen. </a:t>
            </a:r>
          </a:p>
          <a:p>
            <a:r>
              <a:rPr lang="nl-NL" sz="3200" dirty="0" smtClean="0"/>
              <a:t>Als laatste: afsluiten en terugblik. 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Afbeeldingsresultaat voor puz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36" y="4365104"/>
            <a:ext cx="3335723" cy="20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1525"/>
            <a:ext cx="7416942" cy="1477968"/>
          </a:xfrm>
        </p:spPr>
        <p:txBody>
          <a:bodyPr/>
          <a:lstStyle/>
          <a:p>
            <a:r>
              <a:rPr lang="nl-NL" b="1" dirty="0" smtClean="0"/>
              <a:t>Optie 1</a:t>
            </a:r>
            <a:r>
              <a:rPr lang="nl-NL" dirty="0" smtClean="0"/>
              <a:t>: </a:t>
            </a:r>
            <a:r>
              <a:rPr lang="nl-NL" dirty="0" err="1" smtClean="0"/>
              <a:t>Geoguesser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7104" y="1740808"/>
            <a:ext cx="7560840" cy="4032448"/>
          </a:xfrm>
        </p:spPr>
        <p:txBody>
          <a:bodyPr>
            <a:normAutofit/>
          </a:bodyPr>
          <a:lstStyle/>
          <a:p>
            <a:r>
              <a:rPr lang="nl-NL" dirty="0" smtClean="0"/>
              <a:t>Je wordt ergens op de wereld  </a:t>
            </a:r>
            <a:r>
              <a:rPr lang="nl-NL" i="1" dirty="0" smtClean="0"/>
              <a:t>‘’gedropt’’.</a:t>
            </a:r>
          </a:p>
          <a:p>
            <a:r>
              <a:rPr lang="nl-NL" dirty="0" smtClean="0"/>
              <a:t>Jij moet achterhalen waar je bent!</a:t>
            </a:r>
          </a:p>
          <a:p>
            <a:r>
              <a:rPr lang="nl-NL" dirty="0" smtClean="0"/>
              <a:t>Hoe? Verkeersborden, auto’s, bergen, etc.</a:t>
            </a:r>
          </a:p>
          <a:p>
            <a:r>
              <a:rPr lang="nl-NL" dirty="0" smtClean="0"/>
              <a:t>De persoon die het dichtste bij het goede antwoord zit wint! </a:t>
            </a:r>
          </a:p>
          <a:p>
            <a:r>
              <a:rPr lang="nl-NL" dirty="0" smtClean="0"/>
              <a:t>Voor deze optie gebruik je de Chromebook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52" y="4470608"/>
            <a:ext cx="2808312" cy="19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587" y="451635"/>
            <a:ext cx="7024744" cy="1143000"/>
          </a:xfrm>
        </p:spPr>
        <p:txBody>
          <a:bodyPr/>
          <a:lstStyle/>
          <a:p>
            <a:r>
              <a:rPr lang="nl-NL" b="1" dirty="0" smtClean="0"/>
              <a:t>Optie 2:</a:t>
            </a:r>
            <a:r>
              <a:rPr lang="nl-NL" dirty="0" smtClean="0"/>
              <a:t> Radicalisering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6777317" cy="3508977"/>
          </a:xfrm>
        </p:spPr>
        <p:txBody>
          <a:bodyPr/>
          <a:lstStyle/>
          <a:p>
            <a:r>
              <a:rPr lang="nl-NL" i="1" dirty="0" smtClean="0"/>
              <a:t>Waardoor ontstaat terrorisme?</a:t>
            </a:r>
          </a:p>
          <a:p>
            <a:r>
              <a:rPr lang="nl-NL" i="1" dirty="0" smtClean="0"/>
              <a:t>Wat kunnen we hier aan doen? </a:t>
            </a:r>
          </a:p>
          <a:p>
            <a:r>
              <a:rPr lang="nl-NL" i="1" dirty="0" smtClean="0"/>
              <a:t>Kan dit jouw ook overkomen?</a:t>
            </a:r>
          </a:p>
          <a:p>
            <a:endParaRPr lang="nl-NL" dirty="0"/>
          </a:p>
          <a:p>
            <a:r>
              <a:rPr lang="nl-NL" dirty="0" smtClean="0"/>
              <a:t>Leren over radicalisering en terrorisme vanuit een aardrijkskundige hoek! </a:t>
            </a:r>
          </a:p>
          <a:p>
            <a:endParaRPr lang="nl-NL" dirty="0"/>
          </a:p>
          <a:p>
            <a:r>
              <a:rPr lang="nl-NL" dirty="0" smtClean="0"/>
              <a:t>Gebruik hiervoor je Chromebook!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geography han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3" y="4797152"/>
            <a:ext cx="206084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b="1" dirty="0" smtClean="0"/>
              <a:t>Optie 3</a:t>
            </a:r>
            <a:r>
              <a:rPr lang="nl-NL" dirty="0" smtClean="0"/>
              <a:t>: Puzzel!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060848"/>
            <a:ext cx="7776864" cy="424847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Oefen met de begrippen door middel van een woordpuzzel.</a:t>
            </a:r>
          </a:p>
          <a:p>
            <a:r>
              <a:rPr lang="nl-NL" sz="2800" dirty="0" smtClean="0"/>
              <a:t>Beschrijf en teken de begrippen! </a:t>
            </a:r>
          </a:p>
          <a:p>
            <a:r>
              <a:rPr lang="nl-NL" sz="2800" dirty="0" smtClean="0"/>
              <a:t>Deze optie is een goede voorbereiding op de volgende lessen!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puzz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497460" cy="2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3424" y="251580"/>
            <a:ext cx="7488832" cy="1368152"/>
          </a:xfrm>
        </p:spPr>
        <p:txBody>
          <a:bodyPr/>
          <a:lstStyle/>
          <a:p>
            <a:r>
              <a:rPr lang="nl-NL" b="1" dirty="0" smtClean="0"/>
              <a:t>Wat kies jij?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996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Optie 1</a:t>
            </a:r>
            <a:r>
              <a:rPr lang="nl-NL" sz="2800" dirty="0" smtClean="0"/>
              <a:t>: leer de wereld kennen met </a:t>
            </a:r>
            <a:r>
              <a:rPr lang="nl-NL" sz="2800" dirty="0" err="1" smtClean="0"/>
              <a:t>Geoguessr</a:t>
            </a:r>
            <a:endParaRPr lang="nl-NL" sz="2800" dirty="0" smtClean="0"/>
          </a:p>
          <a:p>
            <a:r>
              <a:rPr lang="nl-NL" sz="2800" b="1" dirty="0" smtClean="0"/>
              <a:t>Optie 2</a:t>
            </a:r>
            <a:r>
              <a:rPr lang="nl-NL" sz="2800" dirty="0" smtClean="0"/>
              <a:t>: radicalisering, wat is dat nou?</a:t>
            </a:r>
          </a:p>
          <a:p>
            <a:r>
              <a:rPr lang="nl-NL" sz="2800" b="1" dirty="0" smtClean="0"/>
              <a:t>Optie 3</a:t>
            </a:r>
            <a:r>
              <a:rPr lang="nl-NL" sz="2800" dirty="0" smtClean="0"/>
              <a:t>: Begrippenpuzzel!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fbeeldingsresultaat voor keuz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808312" cy="22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44372"/>
            <a:ext cx="7024744" cy="1143000"/>
          </a:xfrm>
        </p:spPr>
        <p:txBody>
          <a:bodyPr/>
          <a:lstStyle/>
          <a:p>
            <a:r>
              <a:rPr lang="nl-NL" b="1" i="1" dirty="0" smtClean="0"/>
              <a:t>Enquête! 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9072" y="1452776"/>
            <a:ext cx="8140940" cy="3508977"/>
          </a:xfrm>
        </p:spPr>
        <p:txBody>
          <a:bodyPr>
            <a:normAutofit/>
          </a:bodyPr>
          <a:lstStyle/>
          <a:p>
            <a:r>
              <a:rPr lang="nl-NL" i="1" dirty="0"/>
              <a:t>Waarom? </a:t>
            </a:r>
            <a:r>
              <a:rPr lang="nl-NL" dirty="0"/>
              <a:t>Ik wordt er een betere leraar van en aardrijskunde een leuker vak! </a:t>
            </a:r>
            <a:endParaRPr lang="nl-NL" dirty="0" smtClean="0"/>
          </a:p>
          <a:p>
            <a:r>
              <a:rPr lang="nl-NL" dirty="0" smtClean="0"/>
              <a:t>De vragenlijst is anoniem, vul deze dus eerlijk in! </a:t>
            </a:r>
          </a:p>
          <a:p>
            <a:r>
              <a:rPr lang="nl-NL" i="1" dirty="0" smtClean="0"/>
              <a:t>Klaar? </a:t>
            </a:r>
            <a:r>
              <a:rPr lang="nl-NL" dirty="0" smtClean="0"/>
              <a:t>Verder gaan met je opdracht! </a:t>
            </a:r>
          </a:p>
          <a:p>
            <a:endParaRPr lang="nl-NL" dirty="0"/>
          </a:p>
          <a:p>
            <a:r>
              <a:rPr lang="nl-NL" dirty="0" smtClean="0"/>
              <a:t>Typ de link over!</a:t>
            </a:r>
          </a:p>
          <a:p>
            <a:endParaRPr lang="nl-NL" dirty="0"/>
          </a:p>
          <a:p>
            <a:r>
              <a:rPr lang="nl-NL" sz="2250" dirty="0">
                <a:hlinkClick r:id="rId2"/>
              </a:rPr>
              <a:t>http://</a:t>
            </a:r>
            <a:r>
              <a:rPr lang="nl-NL" sz="2250" dirty="0" smtClean="0">
                <a:hlinkClick r:id="rId2"/>
              </a:rPr>
              <a:t>www.survio.com/survey/d/G1O4Z1E9L9Q9U9I7B</a:t>
            </a:r>
            <a:endParaRPr lang="nl-NL" sz="2250" dirty="0" smtClean="0"/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769648" y="5152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Vraag? Vinger omhoog!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enque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514448" cy="17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187098">
            <a:off x="2879736" y="1926480"/>
            <a:ext cx="7024744" cy="1143000"/>
          </a:xfrm>
        </p:spPr>
        <p:txBody>
          <a:bodyPr>
            <a:normAutofit/>
          </a:bodyPr>
          <a:lstStyle/>
          <a:p>
            <a:r>
              <a:rPr lang="nl-NL" sz="5600" b="1" i="1" u="sng" dirty="0" smtClean="0"/>
              <a:t>Bedankt!</a:t>
            </a:r>
            <a:endParaRPr lang="nl-NL" sz="5600" b="1" i="1" u="sng" dirty="0"/>
          </a:p>
        </p:txBody>
      </p:sp>
      <p:pic>
        <p:nvPicPr>
          <p:cNvPr id="8194" name="Picture 2" descr="Afbeeldingsresultaat voor m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402">
            <a:off x="-37011" y="4094141"/>
            <a:ext cx="3825403" cy="27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256">
            <a:off x="4885302" y="4012073"/>
            <a:ext cx="4592227" cy="302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Afbeeldingsresultaat voor klimaat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911">
            <a:off x="6187893" y="320739"/>
            <a:ext cx="3512018" cy="28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Afbeeldingsresultaat voor et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975">
            <a:off x="-1005810" y="595297"/>
            <a:ext cx="3810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fbeeldingsresultaat voor glo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22" y="-675456"/>
            <a:ext cx="2867330" cy="28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119</TotalTime>
  <Words>256</Words>
  <Application>Microsoft Office PowerPoint</Application>
  <PresentationFormat>Diavoorstelling (4:3)</PresentationFormat>
  <Paragraphs>44</Paragraphs>
  <Slides>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Thema1</vt:lpstr>
      <vt:lpstr>Laatste les van Mr. Spakman</vt:lpstr>
      <vt:lpstr>Laatste les: wat gaan we doen?</vt:lpstr>
      <vt:lpstr>Optie 1: Geoguesser </vt:lpstr>
      <vt:lpstr>Optie 2: Radicalisering </vt:lpstr>
      <vt:lpstr>Optie 3: Puzzel! </vt:lpstr>
      <vt:lpstr>Wat kies jij?</vt:lpstr>
      <vt:lpstr>Enquête! </vt:lpstr>
      <vt:lpstr>Bedankt!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Laatste les van Mr. Spakman</dc:title>
  <dc:creator>duco spakman</dc:creator>
  <cp:lastModifiedBy>duco spakman</cp:lastModifiedBy>
  <cp:revision>8</cp:revision>
  <dcterms:created xsi:type="dcterms:W3CDTF">2017-01-23T12:15:22Z</dcterms:created>
  <dcterms:modified xsi:type="dcterms:W3CDTF">2017-01-23T14:15:19Z</dcterms:modified>
</cp:coreProperties>
</file>