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2245E-6029-4158-A885-CF902295EBB7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B726-E1C7-48BC-AD9A-DD1E96D710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46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B726-E1C7-48BC-AD9A-DD1E96D710B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99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62C007-794F-4C61-B35A-CD79A453F089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A0E0B3-E2C4-47BF-AFDA-86B90A0AD48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780928"/>
            <a:ext cx="3313355" cy="1702160"/>
          </a:xfrm>
        </p:spPr>
        <p:txBody>
          <a:bodyPr>
            <a:normAutofit/>
          </a:bodyPr>
          <a:lstStyle/>
          <a:p>
            <a:r>
              <a:rPr lang="nl-NL" b="1" dirty="0" smtClean="0"/>
              <a:t>Hoofdstuk 2: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700" i="1" dirty="0" smtClean="0"/>
              <a:t>wat weet jij? 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04048" y="4653136"/>
            <a:ext cx="3309803" cy="1260629"/>
          </a:xfrm>
        </p:spPr>
        <p:txBody>
          <a:bodyPr/>
          <a:lstStyle/>
          <a:p>
            <a:r>
              <a:rPr lang="nl-NL" b="1" dirty="0" smtClean="0"/>
              <a:t>Start je Chromebook op!</a:t>
            </a:r>
            <a:endParaRPr lang="nl-NL" b="1" dirty="0"/>
          </a:p>
        </p:txBody>
      </p:sp>
      <p:pic>
        <p:nvPicPr>
          <p:cNvPr id="1026" name="Picture 2" descr="Afbeeldingsresultaat vo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7071" cy="1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questionmark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8" y="3108767"/>
            <a:ext cx="4159573" cy="31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climat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460"/>
            <a:ext cx="3364586" cy="20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6629" y="836712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8671" y="2197615"/>
            <a:ext cx="8738706" cy="3508977"/>
          </a:xfrm>
        </p:spPr>
        <p:txBody>
          <a:bodyPr>
            <a:normAutofit/>
          </a:bodyPr>
          <a:lstStyle/>
          <a:p>
            <a:r>
              <a:rPr lang="nl-NL" sz="3500" b="1" dirty="0" smtClean="0"/>
              <a:t>Opgeven: toets! </a:t>
            </a:r>
          </a:p>
          <a:p>
            <a:r>
              <a:rPr lang="nl-NL" sz="3500" b="1" dirty="0" err="1" smtClean="0"/>
              <a:t>Kahoot</a:t>
            </a:r>
            <a:r>
              <a:rPr lang="nl-NL" sz="3500" b="1" dirty="0" smtClean="0"/>
              <a:t>:</a:t>
            </a:r>
            <a:r>
              <a:rPr lang="nl-NL" sz="3500" dirty="0" smtClean="0"/>
              <a:t> wat weet jij nog van hst. 2? </a:t>
            </a:r>
            <a:endParaRPr lang="nl-NL" sz="3500" dirty="0"/>
          </a:p>
        </p:txBody>
      </p:sp>
      <p:pic>
        <p:nvPicPr>
          <p:cNvPr id="2050" name="Picture 2" descr="Afbeeldingsresultaat voor rain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184"/>
            <a:ext cx="3014546" cy="23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des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24" y="4566869"/>
            <a:ext cx="3067243" cy="23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gletsj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6869"/>
            <a:ext cx="3059832" cy="23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788024" y="14296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Heb je vragen? Vinger!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648" y="836712"/>
            <a:ext cx="7024744" cy="1143000"/>
          </a:xfrm>
        </p:spPr>
        <p:txBody>
          <a:bodyPr/>
          <a:lstStyle/>
          <a:p>
            <a:r>
              <a:rPr lang="nl-NL" dirty="0" smtClean="0"/>
              <a:t>Volgende week, dit uur: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276872"/>
            <a:ext cx="7848988" cy="3508977"/>
          </a:xfrm>
        </p:spPr>
        <p:txBody>
          <a:bodyPr/>
          <a:lstStyle/>
          <a:p>
            <a:r>
              <a:rPr lang="nl-NL" dirty="0" smtClean="0"/>
              <a:t>Paragraaf 2.1 t/m 2.4</a:t>
            </a:r>
          </a:p>
          <a:p>
            <a:r>
              <a:rPr lang="nl-NL" dirty="0" smtClean="0"/>
              <a:t>Begrippen, processen en plaatjes</a:t>
            </a:r>
          </a:p>
          <a:p>
            <a:r>
              <a:rPr lang="nl-NL" dirty="0" smtClean="0"/>
              <a:t>Topografie</a:t>
            </a:r>
          </a:p>
          <a:p>
            <a:r>
              <a:rPr lang="nl-NL" dirty="0" smtClean="0"/>
              <a:t>Opdrachten en behandelde stof uit de les!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88024" y="14296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Heb je vragen? Vinger!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confidence emot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184482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1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nl-NL" dirty="0" smtClean="0"/>
              <a:t>Maar eerst: bordtekening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060848"/>
            <a:ext cx="8100508" cy="4534348"/>
          </a:xfrm>
        </p:spPr>
        <p:txBody>
          <a:bodyPr/>
          <a:lstStyle/>
          <a:p>
            <a:pPr marL="68580" indent="0">
              <a:buNone/>
            </a:pPr>
            <a:r>
              <a:rPr lang="nl-NL" dirty="0" smtClean="0"/>
              <a:t>Twee soorten neerslag: </a:t>
            </a:r>
          </a:p>
          <a:p>
            <a:pPr marL="525780" indent="-457200">
              <a:buAutoNum type="arabicParenR"/>
            </a:pPr>
            <a:r>
              <a:rPr lang="nl-NL" b="1" dirty="0" smtClean="0"/>
              <a:t>Stijgingsregen</a:t>
            </a:r>
            <a:r>
              <a:rPr lang="nl-NL" dirty="0" smtClean="0"/>
              <a:t> (Amazonegebied, regenwouden, etc.)</a:t>
            </a:r>
          </a:p>
          <a:p>
            <a:pPr marL="525780" indent="-457200">
              <a:buAutoNum type="arabicParenR"/>
            </a:pPr>
            <a:r>
              <a:rPr lang="nl-NL" b="1" dirty="0" smtClean="0"/>
              <a:t>Stuwingsregen</a:t>
            </a:r>
            <a:r>
              <a:rPr lang="nl-NL" dirty="0" smtClean="0"/>
              <a:t> (Bergachtige gebieden)</a:t>
            </a:r>
            <a:endParaRPr lang="nl-NL" dirty="0"/>
          </a:p>
        </p:txBody>
      </p:sp>
      <p:pic>
        <p:nvPicPr>
          <p:cNvPr id="1026" name="Picture 2" descr="Afbeeldingsresultaat voor rain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8479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788024" y="14296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Heb je vragen? Vinger!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652" y="836712"/>
            <a:ext cx="7024744" cy="1143000"/>
          </a:xfrm>
        </p:spPr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204864"/>
            <a:ext cx="6777317" cy="3508977"/>
          </a:xfrm>
        </p:spPr>
        <p:txBody>
          <a:bodyPr/>
          <a:lstStyle/>
          <a:p>
            <a:r>
              <a:rPr lang="nl-NL" sz="2800" dirty="0" smtClean="0"/>
              <a:t>1) Ga naar </a:t>
            </a:r>
            <a:r>
              <a:rPr lang="nl-NL" sz="2800" b="1" i="1" dirty="0" smtClean="0"/>
              <a:t>kahoot.it</a:t>
            </a:r>
          </a:p>
          <a:p>
            <a:pPr fontAlgn="t"/>
            <a:r>
              <a:rPr lang="nl-NL" sz="2800" dirty="0" smtClean="0"/>
              <a:t>2) Vul de </a:t>
            </a:r>
            <a:r>
              <a:rPr lang="nl-NL" sz="2800" i="1" dirty="0" err="1" smtClean="0"/>
              <a:t>gamepin</a:t>
            </a:r>
            <a:r>
              <a:rPr lang="nl-NL" sz="2800" i="1" dirty="0" smtClean="0"/>
              <a:t> </a:t>
            </a:r>
            <a:r>
              <a:rPr lang="nl-NL" sz="2800" dirty="0" smtClean="0"/>
              <a:t>in</a:t>
            </a:r>
            <a:endParaRPr lang="nl-NL" sz="2800" b="1" dirty="0" smtClean="0"/>
          </a:p>
          <a:p>
            <a:pPr fontAlgn="t"/>
            <a:r>
              <a:rPr lang="nl-NL" sz="2800" dirty="0" smtClean="0"/>
              <a:t>3) Vul </a:t>
            </a:r>
            <a:r>
              <a:rPr lang="nl-NL" sz="2800" b="1" dirty="0" smtClean="0"/>
              <a:t>je eigen naam </a:t>
            </a:r>
            <a:r>
              <a:rPr lang="nl-NL" sz="2800" dirty="0" smtClean="0"/>
              <a:t>in!</a:t>
            </a:r>
          </a:p>
          <a:p>
            <a:r>
              <a:rPr lang="nl-NL" sz="2800" dirty="0" smtClean="0"/>
              <a:t>4) Wacht rustig op de rest!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88024" y="14296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Heb je vragen? Vinger!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ka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652" y="908720"/>
            <a:ext cx="7024744" cy="1143000"/>
          </a:xfrm>
        </p:spPr>
        <p:txBody>
          <a:bodyPr/>
          <a:lstStyle/>
          <a:p>
            <a:r>
              <a:rPr lang="nl-NL" dirty="0" smtClean="0"/>
              <a:t>Denk voor jezelf even na: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 smtClean="0"/>
              <a:t>Wat </a:t>
            </a:r>
            <a:r>
              <a:rPr lang="nl-NL" i="1" dirty="0" smtClean="0"/>
              <a:t>weet ik al?</a:t>
            </a:r>
          </a:p>
          <a:p>
            <a:r>
              <a:rPr lang="nl-NL" b="1" i="1" dirty="0" smtClean="0"/>
              <a:t>Wat </a:t>
            </a:r>
            <a:r>
              <a:rPr lang="nl-NL" i="1" dirty="0" smtClean="0"/>
              <a:t>vind ik nog lastig? </a:t>
            </a:r>
            <a:br>
              <a:rPr lang="nl-NL" i="1" dirty="0" smtClean="0"/>
            </a:br>
            <a:endParaRPr lang="nl-NL" i="1" dirty="0" smtClean="0"/>
          </a:p>
          <a:p>
            <a:r>
              <a:rPr lang="nl-NL" b="1" i="1" dirty="0" smtClean="0"/>
              <a:t>Hoe ga ik hier aan werken??? </a:t>
            </a:r>
            <a:endParaRPr lang="nl-NL" b="1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4788024" y="14296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Heb je vragen? Vinger!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globe draw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51" y="4581128"/>
            <a:ext cx="1892125" cy="18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mind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51627"/>
            <a:ext cx="4788025" cy="32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stu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50792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extra uitl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64" y="0"/>
            <a:ext cx="4498336" cy="37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filmpj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4772666" cy="365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652" y="543075"/>
            <a:ext cx="7024744" cy="1143000"/>
          </a:xfrm>
        </p:spPr>
        <p:txBody>
          <a:bodyPr/>
          <a:lstStyle/>
          <a:p>
            <a:r>
              <a:rPr lang="nl-NL" dirty="0" smtClean="0"/>
              <a:t>Hoe ging het?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8466" y="1944266"/>
            <a:ext cx="6777317" cy="3508977"/>
          </a:xfrm>
        </p:spPr>
        <p:txBody>
          <a:bodyPr/>
          <a:lstStyle/>
          <a:p>
            <a:r>
              <a:rPr lang="nl-NL" b="1" i="1" dirty="0" smtClean="0"/>
              <a:t>Deze les</a:t>
            </a:r>
            <a:r>
              <a:rPr lang="nl-NL" dirty="0" smtClean="0"/>
              <a:t>: wat anders dan normaal! </a:t>
            </a:r>
          </a:p>
          <a:p>
            <a:endParaRPr lang="nl-NL" dirty="0"/>
          </a:p>
          <a:p>
            <a:r>
              <a:rPr lang="nl-NL" dirty="0" smtClean="0"/>
              <a:t>Wat ging er niet zo goed? </a:t>
            </a:r>
          </a:p>
          <a:p>
            <a:r>
              <a:rPr lang="nl-NL" dirty="0" smtClean="0"/>
              <a:t>Wat ging er heel erg goed?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88024" y="14296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Heb je vragen? Vinger!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Afbeeldingsresultaat voor pro 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11461" y="4016074"/>
            <a:ext cx="2640409" cy="23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pro 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33378" y="4016073"/>
            <a:ext cx="2640410" cy="23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</TotalTime>
  <Words>182</Words>
  <Application>Microsoft Office PowerPoint</Application>
  <PresentationFormat>Diavoorstelling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Austin</vt:lpstr>
      <vt:lpstr>Hoofdstuk 2:  wat weet jij? </vt:lpstr>
      <vt:lpstr>Wat gaan we doen? </vt:lpstr>
      <vt:lpstr>Volgende week, dit uur:</vt:lpstr>
      <vt:lpstr>Maar eerst: bordtekening</vt:lpstr>
      <vt:lpstr>Kahoot: </vt:lpstr>
      <vt:lpstr>Denk voor jezelf even na:</vt:lpstr>
      <vt:lpstr>Hoe ging het?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2:  Wat vind jij en wat weet jij?</dc:title>
  <dc:creator>duco spakman</dc:creator>
  <cp:lastModifiedBy>duco spakman</cp:lastModifiedBy>
  <cp:revision>9</cp:revision>
  <dcterms:created xsi:type="dcterms:W3CDTF">2016-12-16T09:54:20Z</dcterms:created>
  <dcterms:modified xsi:type="dcterms:W3CDTF">2017-01-10T18:30:39Z</dcterms:modified>
</cp:coreProperties>
</file>